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62ac82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62ac82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62ac82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62ac82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62ac82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62ac82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62ac82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62ac82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62ac82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62ac82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62ac82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62ac82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Route 53 Routing policies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47175" y="475150"/>
            <a:ext cx="5735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77775" y="123597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Geolocation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Failover routing.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Latency routing policy.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Weighted routing policy.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Configuration in the AWS console.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87350" y="4550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Routing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76825" y="11556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Configure ordinary DNS records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Weighted or latency routing.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traffic to a single resource,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Cannot create several entries with same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Numerous values in the same record,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27550" y="4651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Geolocation Routing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246025"/>
            <a:ext cx="543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Choose the resources that serve our traffic,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Users' geographic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Localise our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to limit content delivery to only those locations.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807900" y="4249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Geolocation routing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07900" y="1235975"/>
            <a:ext cx="5280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Load balancing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among endpoints in a predictable, manageable manner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 addresses are used to map locations.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Some IP addresses aren't matched to geographic areas.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Receive DNS requests from unknown locations.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57675" y="4852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Failover Routing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57675" y="1246025"/>
            <a:ext cx="5822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Resource is healthy, traffic is routed to that resource.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Traffic is sent to a new resource.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Traffic can be routed to anything from an Amazon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the primary and secondary records.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17500" y="4751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R</a:t>
            </a:r>
            <a:r>
              <a:rPr lang="en"/>
              <a:t>outing Policy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97850" y="1256075"/>
            <a:ext cx="5802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53 receives a DNS query for our domain or subdomain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Regions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we've produced latency records for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Lowest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Value from the selected record.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86900" y="4651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Routing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67275" y="1195800"/>
            <a:ext cx="5842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Single domain name or sub-domain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Beneficial for load balancing and testing new software 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Relative weight to each record based on the amount of traffic.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Route 53 routes traffic to a resource.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A76D9E90-7F96-402C-B8D5-64467C056D22}"/>
</file>

<file path=customXml/itemProps2.xml><?xml version="1.0" encoding="utf-8"?>
<ds:datastoreItem xmlns:ds="http://schemas.openxmlformats.org/officeDocument/2006/customXml" ds:itemID="{55C5C79E-6C81-481B-8FDE-6FD4D2A0FF0B}"/>
</file>

<file path=customXml/itemProps3.xml><?xml version="1.0" encoding="utf-8"?>
<ds:datastoreItem xmlns:ds="http://schemas.openxmlformats.org/officeDocument/2006/customXml" ds:itemID="{0966B04C-80A1-4017-8842-67350A417D9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